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87" r:id="rId4"/>
    <p:sldId id="359" r:id="rId5"/>
    <p:sldId id="289" r:id="rId6"/>
    <p:sldId id="354" r:id="rId7"/>
    <p:sldId id="355" r:id="rId8"/>
    <p:sldId id="356" r:id="rId9"/>
    <p:sldId id="357" r:id="rId10"/>
    <p:sldId id="285" r:id="rId11"/>
  </p:sldIdLst>
  <p:sldSz cx="12192000" cy="6858000"/>
  <p:notesSz cx="6858000" cy="9144000"/>
  <p:embeddedFontLst>
    <p:embeddedFont>
      <p:font typeface="Segoe UI" panose="020B0502040204020203" pitchFamily="34" charset="0"/>
      <p:regular r:id="rId13"/>
      <p:bold r:id="rId14"/>
      <p:italic r:id="rId15"/>
      <p:boldItalic r:id="rId16"/>
    </p:embeddedFont>
    <p:embeddedFont>
      <p:font typeface="等线 Light" panose="02010600030101010101" pitchFamily="2" charset="-122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4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0" autoAdjust="0"/>
    <p:restoredTop sz="93050" autoAdjust="0"/>
  </p:normalViewPr>
  <p:slideViewPr>
    <p:cSldViewPr snapToGrid="0" showGuides="1">
      <p:cViewPr>
        <p:scale>
          <a:sx n="66" d="100"/>
          <a:sy n="66" d="100"/>
        </p:scale>
        <p:origin x="-440" y="-48"/>
      </p:cViewPr>
      <p:guideLst>
        <p:guide orient="horz" pos="2164"/>
        <p:guide pos="3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1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3.jpeg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19555" y="2641600"/>
            <a:ext cx="968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上汽大通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RV90C65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车型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（尊享版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kumimoji="1" lang="zh-CN" altLang="en-US" sz="36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64260" y="944880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064260" y="6060440"/>
            <a:ext cx="1960896" cy="337185"/>
            <a:chOff x="6699250" y="2189553"/>
            <a:chExt cx="2076468" cy="377162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199038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5990mm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3383280" y="6047740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3081mm</a:t>
              </a: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5648960" y="6046470"/>
            <a:ext cx="1961120" cy="337185"/>
            <a:chOff x="9010650" y="4934689"/>
            <a:chExt cx="1961380" cy="337166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79849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2420mm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8406130" y="6049010"/>
            <a:ext cx="1893810" cy="337185"/>
            <a:chOff x="9010650" y="4934689"/>
            <a:chExt cx="1894061" cy="337166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3850mm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2" name="图片 11" descr="修改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" y="2065020"/>
            <a:ext cx="4066540" cy="3639820"/>
          </a:xfrm>
          <a:prstGeom prst="rect">
            <a:avLst/>
          </a:prstGeom>
        </p:spPr>
      </p:pic>
      <p:pic>
        <p:nvPicPr>
          <p:cNvPr id="13" name="图片 12" descr="IMG_29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605" y="2058670"/>
            <a:ext cx="2925445" cy="3647440"/>
          </a:xfrm>
          <a:prstGeom prst="rect">
            <a:avLst/>
          </a:prstGeom>
        </p:spPr>
      </p:pic>
      <p:pic>
        <p:nvPicPr>
          <p:cNvPr id="3" name="图片 2" descr="DSC06033"/>
          <p:cNvPicPr>
            <a:picLocks noChangeAspect="1"/>
          </p:cNvPicPr>
          <p:nvPr/>
        </p:nvPicPr>
        <p:blipFill>
          <a:blip r:embed="rId5"/>
          <a:srcRect l="16050" t="8142" r="15999" b="-1300"/>
          <a:stretch>
            <a:fillRect/>
          </a:stretch>
        </p:blipFill>
        <p:spPr>
          <a:xfrm>
            <a:off x="7172960" y="2053590"/>
            <a:ext cx="4053840" cy="3707130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" y="1877695"/>
            <a:ext cx="4643120" cy="30981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040" y="311150"/>
            <a:ext cx="10515600" cy="1181100"/>
          </a:xfrm>
        </p:spPr>
        <p:txBody>
          <a:bodyPr/>
          <a:lstStyle/>
          <a:p>
            <a:pPr algn="ctr"/>
            <a:r>
              <a:rPr lang="zh-CN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后备箱与卡式炉</a:t>
            </a:r>
          </a:p>
        </p:txBody>
      </p:sp>
      <p:pic>
        <p:nvPicPr>
          <p:cNvPr id="6" name="内容占位符 5" descr="DSC0604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12380" y="1873885"/>
            <a:ext cx="4502785" cy="3109595"/>
          </a:xfrm>
          <a:prstGeom prst="rect">
            <a:avLst/>
          </a:prstGeom>
        </p:spPr>
      </p:pic>
      <p:pic>
        <p:nvPicPr>
          <p:cNvPr id="7" name="图片 6" descr="DSC060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44415" y="1873885"/>
            <a:ext cx="2691765" cy="3110230"/>
          </a:xfrm>
          <a:prstGeom prst="rect">
            <a:avLst/>
          </a:prstGeom>
        </p:spPr>
      </p:pic>
      <p:grpSp>
        <p:nvGrpSpPr>
          <p:cNvPr id="143" name="组 142"/>
          <p:cNvGrpSpPr/>
          <p:nvPr/>
        </p:nvGrpSpPr>
        <p:grpSpPr>
          <a:xfrm>
            <a:off x="433705" y="6225540"/>
            <a:ext cx="5916310" cy="337185"/>
            <a:chOff x="6699250" y="2224357"/>
            <a:chExt cx="6265009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619506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大储物空间50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CM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*40C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M*240CM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可放三个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28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寸行李箱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433705" y="5200015"/>
            <a:ext cx="934736" cy="337185"/>
            <a:chOff x="6699250" y="2224357"/>
            <a:chExt cx="989828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91987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卡式炉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433705" y="5728970"/>
            <a:ext cx="1391936" cy="337185"/>
            <a:chOff x="6699250" y="2224357"/>
            <a:chExt cx="1473975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14040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外置接水口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86461" flipV="1">
            <a:off x="634365" y="3999230"/>
            <a:ext cx="146050" cy="224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"/>
          <p:cNvSpPr txBox="1"/>
          <p:nvPr/>
        </p:nvSpPr>
        <p:spPr>
          <a:xfrm>
            <a:off x="198755" y="4213225"/>
            <a:ext cx="1073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外置厨房</a:t>
            </a:r>
          </a:p>
        </p:txBody>
      </p: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85919" flipV="1">
            <a:off x="2766695" y="3724275"/>
            <a:ext cx="319405" cy="48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0000" flipV="1">
            <a:off x="1009650" y="3581400"/>
            <a:ext cx="33909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375410" y="422846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储物箱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2659380" y="4213225"/>
            <a:ext cx="1310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重力加水口</a:t>
            </a:r>
          </a:p>
        </p:txBody>
      </p:sp>
    </p:spTree>
  </p:cSld>
  <p:clrMapOvr>
    <a:masterClrMapping/>
  </p:clrMapOvr>
  <p:transition spd="slow" advClick="0" advTm="4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2301240" y="4456430"/>
            <a:ext cx="1127141" cy="337185"/>
            <a:chOff x="6699250" y="2224357"/>
            <a:chExt cx="1193573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236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Carplay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3855720" y="4427855"/>
            <a:ext cx="1620536" cy="337185"/>
            <a:chOff x="6699250" y="2224357"/>
            <a:chExt cx="17160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流媒体后视镜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7919720" y="4453255"/>
            <a:ext cx="3572526" cy="583565"/>
            <a:chOff x="6699250" y="2224357"/>
            <a:chExt cx="3783085" cy="65275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3713136" cy="652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行车记录仪</a:t>
              </a:r>
            </a:p>
            <a:p>
              <a:pPr lvl="0" algn="l">
                <a:defRPr/>
              </a:pP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3855720" y="5036820"/>
            <a:ext cx="1821830" cy="337185"/>
            <a:chOff x="6699250" y="2224357"/>
            <a:chExt cx="1929206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85925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TPMS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7919720" y="5018405"/>
            <a:ext cx="2871486" cy="337185"/>
            <a:chOff x="6699250" y="2224357"/>
            <a:chExt cx="3040727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97077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博世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ESP9.3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车身稳定系统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5639435" y="4428490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9" name="组 142"/>
          <p:cNvGrpSpPr/>
          <p:nvPr/>
        </p:nvGrpSpPr>
        <p:grpSpPr>
          <a:xfrm>
            <a:off x="264795" y="5031740"/>
            <a:ext cx="1163336" cy="337185"/>
            <a:chOff x="6699250" y="2224357"/>
            <a:chExt cx="1231901" cy="377162"/>
          </a:xfrm>
        </p:grpSpPr>
        <p:sp>
          <p:nvSpPr>
            <p:cNvPr id="50" name="矩形 49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国六排放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7919720" y="5574665"/>
            <a:ext cx="4297681" cy="337185"/>
            <a:chOff x="6699250" y="2224357"/>
            <a:chExt cx="4442881" cy="412084"/>
          </a:xfrm>
        </p:grpSpPr>
        <p:sp>
          <p:nvSpPr>
            <p:cNvPr id="53" name="矩形 52"/>
            <p:cNvSpPr/>
            <p:nvPr/>
          </p:nvSpPr>
          <p:spPr>
            <a:xfrm>
              <a:off x="6769491" y="2224357"/>
              <a:ext cx="4372640" cy="412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上汽π柴油2.0T，148ps、375N·m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2301240" y="5041265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机械手刹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" y="953770"/>
            <a:ext cx="3909695" cy="2810510"/>
          </a:xfrm>
          <a:prstGeom prst="rect">
            <a:avLst/>
          </a:prstGeom>
        </p:spPr>
      </p:pic>
      <p:pic>
        <p:nvPicPr>
          <p:cNvPr id="7" name="图片 6" descr="DSC060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85" y="953135"/>
            <a:ext cx="4174490" cy="2811145"/>
          </a:xfrm>
          <a:prstGeom prst="rect">
            <a:avLst/>
          </a:prstGeom>
        </p:spPr>
      </p:pic>
      <p:pic>
        <p:nvPicPr>
          <p:cNvPr id="8" name="图片 7" descr="DSC060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770" y="948055"/>
            <a:ext cx="3689985" cy="2822575"/>
          </a:xfrm>
          <a:prstGeom prst="rect">
            <a:avLst/>
          </a:prstGeom>
        </p:spPr>
      </p:pic>
      <p:grpSp>
        <p:nvGrpSpPr>
          <p:cNvPr id="9" name="组 142"/>
          <p:cNvGrpSpPr/>
          <p:nvPr/>
        </p:nvGrpSpPr>
        <p:grpSpPr>
          <a:xfrm>
            <a:off x="264795" y="6144895"/>
            <a:ext cx="5600081" cy="337185"/>
            <a:chOff x="6699250" y="2224357"/>
            <a:chExt cx="5930141" cy="377162"/>
          </a:xfrm>
        </p:grpSpPr>
        <p:sp>
          <p:nvSpPr>
            <p:cNvPr id="10" name="矩形 9"/>
            <p:cNvSpPr/>
            <p:nvPr/>
          </p:nvSpPr>
          <p:spPr>
            <a:xfrm>
              <a:off x="6769199" y="2224357"/>
              <a:ext cx="586019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ADAS（自适应巡航+车道偏离预警+自动刹车辅助）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42"/>
          <p:cNvGrpSpPr/>
          <p:nvPr/>
        </p:nvGrpSpPr>
        <p:grpSpPr>
          <a:xfrm>
            <a:off x="5639435" y="5582920"/>
            <a:ext cx="2306336" cy="337185"/>
            <a:chOff x="6699250" y="2224357"/>
            <a:chExt cx="2442267" cy="377162"/>
          </a:xfrm>
        </p:grpSpPr>
        <p:sp>
          <p:nvSpPr>
            <p:cNvPr id="4" name="矩形 3"/>
            <p:cNvSpPr/>
            <p:nvPr/>
          </p:nvSpPr>
          <p:spPr>
            <a:xfrm>
              <a:off x="6769199" y="2224357"/>
              <a:ext cx="237231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无钥匙进入一键启动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6" name="组 142"/>
          <p:cNvGrpSpPr/>
          <p:nvPr/>
        </p:nvGrpSpPr>
        <p:grpSpPr>
          <a:xfrm>
            <a:off x="5639435" y="5005705"/>
            <a:ext cx="2020586" cy="337185"/>
            <a:chOff x="6769182" y="2224357"/>
            <a:chExt cx="2139676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965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HLC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限高防撞预警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769182" y="2249946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264795" y="5610225"/>
            <a:ext cx="2067576" cy="337185"/>
            <a:chOff x="6699250" y="2224357"/>
            <a:chExt cx="2189435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211948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自动感应大灯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8" name="组 142"/>
          <p:cNvGrpSpPr/>
          <p:nvPr/>
        </p:nvGrpSpPr>
        <p:grpSpPr>
          <a:xfrm>
            <a:off x="2301240" y="5593715"/>
            <a:ext cx="1373521" cy="337185"/>
            <a:chOff x="6699250" y="2224357"/>
            <a:chExt cx="1454474" cy="377162"/>
          </a:xfrm>
        </p:grpSpPr>
        <p:sp>
          <p:nvSpPr>
            <p:cNvPr id="29" name="矩形 28"/>
            <p:cNvSpPr/>
            <p:nvPr/>
          </p:nvSpPr>
          <p:spPr>
            <a:xfrm>
              <a:off x="6769199" y="2224357"/>
              <a:ext cx="13845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6AT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1" name="组 142"/>
          <p:cNvGrpSpPr/>
          <p:nvPr/>
        </p:nvGrpSpPr>
        <p:grpSpPr>
          <a:xfrm>
            <a:off x="3837305" y="5574665"/>
            <a:ext cx="1620535" cy="337185"/>
            <a:chOff x="6699250" y="2224357"/>
            <a:chExt cx="1716047" cy="377162"/>
          </a:xfrm>
        </p:grpSpPr>
        <p:sp>
          <p:nvSpPr>
            <p:cNvPr id="32" name="矩形 31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电子助力转向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客厅卡座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80340" y="5178425"/>
            <a:ext cx="1391935" cy="337185"/>
            <a:chOff x="6699250" y="2224357"/>
            <a:chExt cx="1473974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电动升降桌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8514715" y="5179060"/>
            <a:ext cx="3000391" cy="337185"/>
            <a:chOff x="6699250" y="2224357"/>
            <a:chExt cx="3177228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310727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寸投影幕布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选配投影仪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5056505" y="5178425"/>
            <a:ext cx="2969276" cy="337185"/>
            <a:chOff x="6699250" y="2224357"/>
            <a:chExt cx="3144281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30743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前排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360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°皮质可调节座椅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1884045" y="5177790"/>
            <a:ext cx="1391935" cy="337185"/>
            <a:chOff x="6699250" y="2224357"/>
            <a:chExt cx="1473974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电动升降窗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180340" y="6414135"/>
            <a:ext cx="6351286" cy="337185"/>
            <a:chOff x="6699250" y="2224357"/>
            <a:chExt cx="6725620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665567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MAXUS48V直流变频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空调</a:t>
              </a: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960W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（无需外接市电即可使用）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4245610" y="5796280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3470275" y="5178425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180340" y="5796280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" y="1540510"/>
            <a:ext cx="4309745" cy="2899410"/>
          </a:xfrm>
          <a:prstGeom prst="rect">
            <a:avLst/>
          </a:prstGeom>
        </p:spPr>
      </p:pic>
      <p:pic>
        <p:nvPicPr>
          <p:cNvPr id="5" name="图片 4" descr="DSC061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850" y="1511300"/>
            <a:ext cx="4391660" cy="29298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l="-116" t="231" r="1895" b="25738"/>
          <a:stretch>
            <a:fillRect/>
          </a:stretch>
        </p:blipFill>
        <p:spPr>
          <a:xfrm>
            <a:off x="4633595" y="1508760"/>
            <a:ext cx="2736215" cy="29324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47445" y="10604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grpSp>
        <p:nvGrpSpPr>
          <p:cNvPr id="11" name="组 142"/>
          <p:cNvGrpSpPr/>
          <p:nvPr/>
        </p:nvGrpSpPr>
        <p:grpSpPr>
          <a:xfrm>
            <a:off x="2268220" y="5654675"/>
            <a:ext cx="2157111" cy="337185"/>
            <a:chOff x="6699250" y="2224357"/>
            <a:chExt cx="2284247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2142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车载电磁炉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0" y="5662930"/>
            <a:ext cx="1826276" cy="337185"/>
            <a:chOff x="6699250" y="2224357"/>
            <a:chExt cx="1933913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86396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135升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4759960" y="5654675"/>
            <a:ext cx="2077736" cy="337185"/>
            <a:chOff x="6699250" y="2224357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餐具分区收纳抽屉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7251700" y="5667375"/>
            <a:ext cx="2679081" cy="337185"/>
            <a:chOff x="6699250" y="2224357"/>
            <a:chExt cx="2836981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冷热水龙头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不锈钢水槽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288290" y="6135370"/>
            <a:ext cx="2977531" cy="337185"/>
            <a:chOff x="6699250" y="2224357"/>
            <a:chExt cx="3153020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08307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140升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+80升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10138410" y="5654675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3429000" y="6137275"/>
            <a:ext cx="3358531" cy="337185"/>
            <a:chOff x="6699250" y="2224357"/>
            <a:chExt cx="3556476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34865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  <a:sym typeface="+mn-ea"/>
                </a:rPr>
                <a:t>德国塞特福德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马桶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+17L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7251700" y="6156960"/>
            <a:ext cx="2594626" cy="337185"/>
            <a:chOff x="6699250" y="2224357"/>
            <a:chExt cx="27475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6775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化妆镜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洗脸池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淋浴头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6" name="图片 25" descr="DSC05998"/>
          <p:cNvPicPr>
            <a:picLocks noChangeAspect="1"/>
          </p:cNvPicPr>
          <p:nvPr/>
        </p:nvPicPr>
        <p:blipFill>
          <a:blip r:embed="rId4"/>
          <a:srcRect t="1971" b="1614"/>
          <a:stretch>
            <a:fillRect/>
          </a:stretch>
        </p:blipFill>
        <p:spPr>
          <a:xfrm>
            <a:off x="419735" y="954405"/>
            <a:ext cx="3409950" cy="4627880"/>
          </a:xfrm>
          <a:prstGeom prst="rect">
            <a:avLst/>
          </a:prstGeom>
        </p:spPr>
      </p:pic>
      <p:pic>
        <p:nvPicPr>
          <p:cNvPr id="28" name="图片 27" descr="DSC06004"/>
          <p:cNvPicPr>
            <a:picLocks noChangeAspect="1"/>
          </p:cNvPicPr>
          <p:nvPr/>
        </p:nvPicPr>
        <p:blipFill>
          <a:blip r:embed="rId5"/>
          <a:srcRect t="4471"/>
          <a:stretch>
            <a:fillRect/>
          </a:stretch>
        </p:blipFill>
        <p:spPr>
          <a:xfrm>
            <a:off x="8336280" y="942975"/>
            <a:ext cx="3356610" cy="4635500"/>
          </a:xfrm>
          <a:prstGeom prst="rect">
            <a:avLst/>
          </a:prstGeom>
        </p:spPr>
      </p:pic>
      <p:pic>
        <p:nvPicPr>
          <p:cNvPr id="4" name="图片 3" descr="DSC062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315" y="924560"/>
            <a:ext cx="3118485" cy="4675505"/>
          </a:xfrm>
          <a:prstGeom prst="rect">
            <a:avLst/>
          </a:prstGeom>
        </p:spPr>
      </p:pic>
      <p:grpSp>
        <p:nvGrpSpPr>
          <p:cNvPr id="27" name="组 142"/>
          <p:cNvGrpSpPr/>
          <p:nvPr/>
        </p:nvGrpSpPr>
        <p:grpSpPr>
          <a:xfrm>
            <a:off x="10138410" y="6169660"/>
            <a:ext cx="934736" cy="337185"/>
            <a:chOff x="6699250" y="2224357"/>
            <a:chExt cx="989827" cy="377162"/>
          </a:xfrm>
        </p:grpSpPr>
        <p:sp>
          <p:nvSpPr>
            <p:cNvPr id="29" name="矩形 28"/>
            <p:cNvSpPr/>
            <p:nvPr/>
          </p:nvSpPr>
          <p:spPr>
            <a:xfrm>
              <a:off x="6769199" y="2224357"/>
              <a:ext cx="91987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微波炉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83335" y="566420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</a:p>
        </p:txBody>
      </p:sp>
      <p:grpSp>
        <p:nvGrpSpPr>
          <p:cNvPr id="8" name="组 142"/>
          <p:cNvGrpSpPr/>
          <p:nvPr/>
        </p:nvGrpSpPr>
        <p:grpSpPr>
          <a:xfrm>
            <a:off x="213995" y="5185410"/>
            <a:ext cx="2881646" cy="337185"/>
            <a:chOff x="6699250" y="2224357"/>
            <a:chExt cx="3051484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98153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额头床：2200x1300mm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3341370" y="5185410"/>
            <a:ext cx="3456956" cy="337185"/>
            <a:chOff x="6699250" y="2224357"/>
            <a:chExt cx="3660702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359075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后床上下铺：2100x800mm*2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949440" y="5185410"/>
            <a:ext cx="3100086" cy="337185"/>
            <a:chOff x="6695215" y="1559529"/>
            <a:chExt cx="3282799" cy="377162"/>
          </a:xfrm>
        </p:grpSpPr>
        <p:sp>
          <p:nvSpPr>
            <p:cNvPr id="12" name="矩形 11"/>
            <p:cNvSpPr/>
            <p:nvPr/>
          </p:nvSpPr>
          <p:spPr>
            <a:xfrm>
              <a:off x="6765164" y="1559529"/>
              <a:ext cx="321285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卡座拼床：2000*1100mm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5215" y="1595772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5" name="组 142"/>
          <p:cNvGrpSpPr/>
          <p:nvPr/>
        </p:nvGrpSpPr>
        <p:grpSpPr>
          <a:xfrm>
            <a:off x="3341370" y="5775960"/>
            <a:ext cx="1391935" cy="337185"/>
            <a:chOff x="6699250" y="2224357"/>
            <a:chExt cx="1473973" cy="377162"/>
          </a:xfrm>
        </p:grpSpPr>
        <p:sp>
          <p:nvSpPr>
            <p:cNvPr id="16" name="矩形 15"/>
            <p:cNvSpPr/>
            <p:nvPr/>
          </p:nvSpPr>
          <p:spPr>
            <a:xfrm>
              <a:off x="6769199" y="2224357"/>
              <a:ext cx="14040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床铺隐私帘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213995" y="5775960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1" name="组 142"/>
          <p:cNvGrpSpPr/>
          <p:nvPr/>
        </p:nvGrpSpPr>
        <p:grpSpPr>
          <a:xfrm>
            <a:off x="4949825" y="5775960"/>
            <a:ext cx="1849136" cy="337185"/>
            <a:chOff x="6699250" y="2224357"/>
            <a:chExt cx="1958121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床铺防摔保险带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4" name="组 142"/>
          <p:cNvGrpSpPr/>
          <p:nvPr/>
        </p:nvGrpSpPr>
        <p:grpSpPr>
          <a:xfrm>
            <a:off x="6949440" y="5775960"/>
            <a:ext cx="1620535" cy="337185"/>
            <a:chOff x="6699250" y="2224357"/>
            <a:chExt cx="1716047" cy="377162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聚酯舒适床垫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4" name="图片 13" descr="DSC060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-9105"/>
          <a:stretch>
            <a:fillRect/>
          </a:stretch>
        </p:blipFill>
        <p:spPr>
          <a:xfrm>
            <a:off x="213995" y="1520825"/>
            <a:ext cx="4409440" cy="3089275"/>
          </a:xfrm>
          <a:prstGeom prst="rect">
            <a:avLst/>
          </a:prstGeom>
        </p:spPr>
      </p:pic>
      <p:pic>
        <p:nvPicPr>
          <p:cNvPr id="3" name="图片 2" descr="DSC06009"/>
          <p:cNvPicPr>
            <a:picLocks noChangeAspect="1"/>
          </p:cNvPicPr>
          <p:nvPr/>
        </p:nvPicPr>
        <p:blipFill>
          <a:blip r:embed="rId6"/>
          <a:srcRect l="20414" t="8345" r="370" b="288"/>
          <a:stretch>
            <a:fillRect/>
          </a:stretch>
        </p:blipFill>
        <p:spPr>
          <a:xfrm>
            <a:off x="4734560" y="1787525"/>
            <a:ext cx="3669030" cy="2822575"/>
          </a:xfrm>
          <a:prstGeom prst="rect">
            <a:avLst/>
          </a:prstGeom>
        </p:spPr>
      </p:pic>
      <p:pic>
        <p:nvPicPr>
          <p:cNvPr id="4" name="图片 3" descr="DSC06011"/>
          <p:cNvPicPr>
            <a:picLocks noChangeAspect="1"/>
          </p:cNvPicPr>
          <p:nvPr/>
        </p:nvPicPr>
        <p:blipFill>
          <a:blip r:embed="rId7"/>
          <a:srcRect l="-30782" t="10522" r="17838" b="-2426"/>
          <a:stretch>
            <a:fillRect/>
          </a:stretch>
        </p:blipFill>
        <p:spPr>
          <a:xfrm>
            <a:off x="7305040" y="1787525"/>
            <a:ext cx="4725035" cy="28968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530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188960" y="1489710"/>
            <a:ext cx="4003056" cy="337185"/>
            <a:chOff x="6699250" y="2224357"/>
            <a:chExt cx="4238989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416904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48V/150Ah锂电（7.2kwh），双发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188960" y="2150110"/>
            <a:ext cx="2391426" cy="337185"/>
            <a:chOff x="6699250" y="2224357"/>
            <a:chExt cx="2532372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46242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188960" y="284289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188960" y="3535680"/>
            <a:ext cx="3295031" cy="337185"/>
            <a:chOff x="6699250" y="2224357"/>
            <a:chExt cx="3489234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341928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遮阳棚灯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188960" y="4196080"/>
            <a:ext cx="2679081" cy="337185"/>
            <a:chOff x="6699250" y="2224357"/>
            <a:chExt cx="2836981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室内照明灯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温馨氛围灯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" name="组 142"/>
          <p:cNvGrpSpPr/>
          <p:nvPr/>
        </p:nvGrpSpPr>
        <p:grpSpPr>
          <a:xfrm>
            <a:off x="8188960" y="4856480"/>
            <a:ext cx="1163336" cy="337185"/>
            <a:chOff x="6699250" y="2224357"/>
            <a:chExt cx="1231901" cy="377162"/>
          </a:xfrm>
        </p:grpSpPr>
        <p:sp>
          <p:nvSpPr>
            <p:cNvPr id="17" name="矩形 16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柴油供暖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" y="867410"/>
            <a:ext cx="7856220" cy="51225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gyMmIzMTkzMTkyMmQzYjc0MzY3OWM2MWZiNjJiMDIifQ=="/>
  <p:tag name="KSO_WPP_MARK_KEY" val="2d52bb78-633a-4997-bf2b-d5cbf44b25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98,&quot;width&quot;:77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720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65,&quot;width&quot;:694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自定义</PresentationFormat>
  <Paragraphs>73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Segoe UI</vt:lpstr>
      <vt:lpstr>等线 Light</vt:lpstr>
      <vt:lpstr>等线</vt:lpstr>
      <vt:lpstr>方正兰亭黑简体</vt:lpstr>
      <vt:lpstr>微软雅黑</vt:lpstr>
      <vt:lpstr>Office 主题​​</vt:lpstr>
      <vt:lpstr>1_Office 主题​​</vt:lpstr>
      <vt:lpstr>PowerPoint 演示文稿</vt:lpstr>
      <vt:lpstr>PowerPoint 演示文稿</vt:lpstr>
      <vt:lpstr>后备箱与卡式炉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240</cp:revision>
  <dcterms:created xsi:type="dcterms:W3CDTF">2022-08-25T04:08:00Z</dcterms:created>
  <dcterms:modified xsi:type="dcterms:W3CDTF">2023-02-21T03:05:12Z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49D0EE8C887E4489B056BFF88DD7FD42</vt:lpwstr>
  </property>
  <property fmtid="{D5CDD505-2E9C-101B-9397-08002B2CF9AE}" pid="3" name="KSOProductBuildVer">
    <vt:lpwstr>2052-11.1.0.13703</vt:lpwstr>
  </property>
</Properties>
</file>